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B0A8C-4412-4B5C-944A-FCDCB061FF4B}" type="datetimeFigureOut">
              <a:rPr lang="ru-RU" smtClean="0"/>
              <a:t>01.05.2016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DF277-E765-49C1-A8D4-12FB519F93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 1\Desktop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1</dc:creator>
  <cp:lastModifiedBy>Пользователь 1</cp:lastModifiedBy>
  <cp:revision>1</cp:revision>
  <dcterms:created xsi:type="dcterms:W3CDTF">2016-05-01T10:03:21Z</dcterms:created>
  <dcterms:modified xsi:type="dcterms:W3CDTF">2016-05-01T10:04:05Z</dcterms:modified>
</cp:coreProperties>
</file>