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>
        <p:scale>
          <a:sx n="76" d="100"/>
          <a:sy n="76" d="100"/>
        </p:scale>
        <p:origin x="-112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7A822E-CF56-46FA-8BD1-11E9754EBBAA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CFC875-3CC2-4A76-942F-740F11A0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00110" cy="15121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6728792" cy="46085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Адаптация ребенка к детскому саду</a:t>
            </a:r>
          </a:p>
          <a:p>
            <a:endParaRPr lang="ru-RU" sz="5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16070"/>
            <a:ext cx="2614935" cy="196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0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«Адаптация ребенка к детскому саду».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800800" cy="38164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Любому малышу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очень непросто начинать посещать детский сад.  Вся жизнь ребёнка кардинальным образом меняется. В привычную, сложившуюся жизнь в семье буквально врываются изменения:  чёткий режим дня, отсутствие родных и близких, постоянное присутствие сверстников, необходимость слушаться и подчиняться незнакомым взрослым, резко уменьшается количество персонального внимания.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Ребёнку необходимо время, чтобы адаптироваться к этой новой жизни в детскому саду.</a:t>
            </a:r>
          </a:p>
          <a:p>
            <a:pPr algn="l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5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</a:rPr>
              <a:t>Что такое адаптация?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4834880" cy="449736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Адаптация - это приспособление или привыкание организма к новой обстановке.</a:t>
            </a:r>
            <a:endParaRPr lang="ru-RU" sz="2000" dirty="0"/>
          </a:p>
          <a:p>
            <a:pPr algn="just"/>
            <a:r>
              <a:rPr lang="ru-RU" sz="2000" dirty="0"/>
              <a:t>Дома ребенок привык к определенному образу жизни, режиму, видам деятельности, характеру пищи, взаимоотношениям с окружающими, правилам поведения и т.д. В детском саду большинство условий будет новыми и непривычными для ребенка, к ним малышу придется приспосабливаться и привыкать</a:t>
            </a:r>
            <a:r>
              <a:rPr lang="ru-RU" sz="2000" b="1" dirty="0"/>
              <a:t>.</a:t>
            </a:r>
            <a:endParaRPr lang="ru-RU" sz="20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1584176" cy="2264405"/>
          </a:xfrm>
        </p:spPr>
      </p:pic>
      <p:pic>
        <p:nvPicPr>
          <p:cNvPr id="1026" name="Picture 2" descr="https://ds04.infourok.ru/uploads/ex/104e/0008269d-937737f7/hello_html_418d77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32332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4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76664" cy="502815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В процессе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адаптации 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поведение и реакции на многое у ребенка могут резко поменяться: чаще всего меняются:</a:t>
            </a: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+mn-lt"/>
              </a:rPr>
              <a:t>- эмоциональное состояние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(ребенок много плачет, раздражается);</a:t>
            </a: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+mn-lt"/>
              </a:rPr>
              <a:t>- нарушается аппетит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(ребенок ест меньше и реже, чем обычно);</a:t>
            </a: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+mn-lt"/>
              </a:rPr>
              <a:t>- нарушается сон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(ребенок не может заснуть, сон кратковременный, прерывистый);</a:t>
            </a: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+mn-lt"/>
              </a:rPr>
              <a:t>-утрачиваются приобретенные навыки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(малыш может вернуться к соске или перестать проситься на горшок, речь может затормозиться);</a:t>
            </a: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+mn-lt"/>
              </a:rPr>
              <a:t>- в период адаптации дети нередко заболевают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(это связано и с психическим напряжением, и с тем, что ребенок сталкивается с новыми вирусами).</a:t>
            </a: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51520" y="5373216"/>
            <a:ext cx="8352928" cy="752947"/>
          </a:xfrm>
        </p:spPr>
        <p:txBody>
          <a:bodyPr>
            <a:normAutofit/>
          </a:bodyPr>
          <a:lstStyle/>
          <a:p>
            <a:r>
              <a:rPr lang="ru-RU" sz="2000" b="1" dirty="0"/>
              <a:t>Но эти изменения являются естественной реакцией на новые условия жизни, поэтому к ним нужно отнестись с пониманием.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2262431" cy="4320480"/>
          </a:xfrm>
        </p:spPr>
      </p:pic>
    </p:spTree>
    <p:extLst>
      <p:ext uri="{BB962C8B-B14F-4D97-AF65-F5344CB8AC3E}">
        <p14:creationId xmlns:p14="http://schemas.microsoft.com/office/powerpoint/2010/main" val="180521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Как помочь ребенку в период адаптации?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07504" y="1268413"/>
            <a:ext cx="8784976" cy="489689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В выходные дни не меняйте режим дня ребенка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присутствии ребенка всегда отзывайтесь положительно о воспитателях и </a:t>
            </a:r>
            <a:r>
              <a:rPr lang="ru-RU" sz="2000" dirty="0" smtClean="0"/>
              <a:t>саде.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Не перегружайте малыша  в период адаптации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Постарайтесь, чтобы дома малыша окружала спокойная и бесконфликтная атмосфера. 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Пусть малыша отводит тот родитель или родственник, с которым ему легче расстаться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Обязательно скажите, что вы придете, и обозначьте когда (после прогулки, или после обеда, или после того, как он поспит и покушает). Малышу легче знать, что мама придет после какого-то события, чем ждать ее каждую минуту. Не задерживайтесь, выполняйте свои обещания</a:t>
            </a:r>
            <a:r>
              <a:rPr lang="ru-RU" sz="2000" dirty="0" smtClean="0"/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Придумайте свой ритуал прощания (например, поцеловать, помахать рукой, сказать "пока"). После этого сразу уходите: уверенно и не оборачиваясь. Чем дольше вы топчитесь в нерешительности, тем сильнее переживает малыш.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301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Что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нельзя делать ни в коем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случае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effectLst/>
              </a:rPr>
              <a:t>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435280" cy="5400600"/>
          </a:xfrm>
        </p:spPr>
        <p:txBody>
          <a:bodyPr/>
          <a:lstStyle/>
          <a:p>
            <a:pPr marL="416052" indent="-342900" algn="just">
              <a:buFont typeface="Arial" pitchFamily="34" charset="0"/>
              <a:buChar char="•"/>
            </a:pPr>
            <a:r>
              <a:rPr lang="ru-RU" b="1" dirty="0" smtClean="0"/>
              <a:t>Нельзя наказывать</a:t>
            </a:r>
            <a:r>
              <a:rPr lang="ru-RU" dirty="0"/>
              <a:t> </a:t>
            </a:r>
            <a:r>
              <a:rPr lang="ru-RU" dirty="0" smtClean="0"/>
              <a:t>или </a:t>
            </a:r>
            <a:r>
              <a:rPr lang="ru-RU" dirty="0"/>
              <a:t>сердиться на малыша за то, что он плачет при расставании или дома при упоминании необходимости идти в сад</a:t>
            </a:r>
            <a:r>
              <a:rPr lang="ru-RU" dirty="0" smtClean="0"/>
              <a:t>!</a:t>
            </a:r>
          </a:p>
          <a:p>
            <a:pPr marL="416052" indent="-342900" algn="just">
              <a:buFont typeface="Arial" pitchFamily="34" charset="0"/>
              <a:buChar char="•"/>
            </a:pPr>
            <a:r>
              <a:rPr lang="ru-RU" dirty="0"/>
              <a:t> Стоит </a:t>
            </a:r>
            <a:r>
              <a:rPr lang="ru-RU" b="1" dirty="0"/>
              <a:t>избегать разговоров о </a:t>
            </a:r>
            <a:r>
              <a:rPr lang="ru-RU" b="1" dirty="0" smtClean="0"/>
              <a:t>слезах</a:t>
            </a:r>
            <a:r>
              <a:rPr lang="ru-RU" dirty="0"/>
              <a:t> малыша с другими членами семьи в его присутствии</a:t>
            </a:r>
            <a:r>
              <a:rPr lang="ru-RU" dirty="0" smtClean="0"/>
              <a:t>.</a:t>
            </a:r>
          </a:p>
          <a:p>
            <a:pPr marL="416052" indent="-342900" algn="just">
              <a:buFont typeface="Arial" pitchFamily="34" charset="0"/>
              <a:buChar char="•"/>
            </a:pPr>
            <a:r>
              <a:rPr lang="ru-RU" b="1" dirty="0"/>
              <a:t>Нельзя пугать детским садом</a:t>
            </a:r>
            <a:r>
              <a:rPr lang="ru-RU" dirty="0"/>
              <a:t> ("Вот будешь себя плохо вести, опять в детский сад пойдешь</a:t>
            </a:r>
            <a:r>
              <a:rPr lang="ru-RU" dirty="0" smtClean="0"/>
              <a:t>!")</a:t>
            </a:r>
          </a:p>
          <a:p>
            <a:pPr marL="416052" indent="-342900" algn="just">
              <a:buFont typeface="Arial" pitchFamily="34" charset="0"/>
              <a:buChar char="•"/>
            </a:pPr>
            <a:r>
              <a:rPr lang="ru-RU" b="1" dirty="0"/>
              <a:t>Нельзя плохо отзываться о воспитателях и саде при ребенке</a:t>
            </a:r>
            <a:r>
              <a:rPr lang="ru-RU" dirty="0"/>
              <a:t>. Это наводит малыша на мысль, что сад — это нехорошее место и его окружают плохие люди</a:t>
            </a:r>
            <a:r>
              <a:rPr lang="ru-RU" dirty="0" smtClean="0"/>
              <a:t>.</a:t>
            </a:r>
          </a:p>
          <a:p>
            <a:pPr marL="416052" indent="-342900" algn="just">
              <a:buFont typeface="Arial" pitchFamily="34" charset="0"/>
              <a:buChar char="•"/>
            </a:pPr>
            <a:r>
              <a:rPr lang="ru-RU" b="1" dirty="0"/>
              <a:t>Нельзя обманывать ребенка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4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Будьте терпеливы, проявляйте понимание и проницательность. И тогда скоро детский сад превратится для малыша в уютный, хорошо знакомый и привычный мир!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645024"/>
            <a:ext cx="3636404" cy="3064195"/>
          </a:xfrm>
        </p:spPr>
      </p:pic>
    </p:spTree>
    <p:extLst>
      <p:ext uri="{BB962C8B-B14F-4D97-AF65-F5344CB8AC3E}">
        <p14:creationId xmlns:p14="http://schemas.microsoft.com/office/powerpoint/2010/main" val="1807019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135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</vt:lpstr>
      <vt:lpstr>«Адаптация ребенка к детскому саду».</vt:lpstr>
      <vt:lpstr>Что такое адаптация?</vt:lpstr>
      <vt:lpstr>В процессе  адаптации  поведение и реакции на многое у ребенка могут резко поменяться: чаще всего меняются: - эмоциональное состояние (ребенок много плачет, раздражается); - нарушается аппетит (ребенок ест меньше и реже, чем обычно); - нарушается сон (ребенок не может заснуть, сон кратковременный, прерывистый); -утрачиваются приобретенные навыки (малыш может вернуться к соске или перестать проситься на горшок, речь может затормозиться); - в период адаптации дети нередко заболевают (это связано и с психическим напряжением, и с тем, что ребенок сталкивается с новыми вирусами). </vt:lpstr>
      <vt:lpstr>Как помочь ребенку в период адаптации? </vt:lpstr>
      <vt:lpstr>Что нельзя делать ни в коем случае?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«Адаптация ребенка к детскому саду».</dc:title>
  <dc:creator>макс</dc:creator>
  <cp:lastModifiedBy>Petr</cp:lastModifiedBy>
  <cp:revision>13</cp:revision>
  <dcterms:created xsi:type="dcterms:W3CDTF">2017-09-19T19:02:28Z</dcterms:created>
  <dcterms:modified xsi:type="dcterms:W3CDTF">2024-11-18T16:53:24Z</dcterms:modified>
</cp:coreProperties>
</file>