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wdp" ContentType="image/vnd.ms-photo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9" r:id="rId3"/>
    <p:sldId id="257" r:id="rId4"/>
    <p:sldId id="258" r:id="rId5"/>
    <p:sldId id="260" r:id="rId6"/>
    <p:sldId id="273" r:id="rId7"/>
    <p:sldId id="268" r:id="rId8"/>
    <p:sldId id="265" r:id="rId9"/>
    <p:sldId id="269" r:id="rId10"/>
    <p:sldId id="261" r:id="rId11"/>
    <p:sldId id="262" r:id="rId12"/>
    <p:sldId id="263" r:id="rId13"/>
    <p:sldId id="266" r:id="rId14"/>
    <p:sldId id="264" r:id="rId15"/>
    <p:sldId id="270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16" y="123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spd="slow" advClick="0" advTm="4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0162E-838C-49B1-96B3-43EE211EF4A5}" type="datetimeFigureOut">
              <a:rPr lang="ru-RU" smtClean="0"/>
              <a:pPr/>
              <a:t>05.07.2018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CCC27A-605B-4115-96D9-9F6FF5A5F35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 advClick="0" advTm="4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5.wmf"/><Relationship Id="rId4" Type="http://schemas.openxmlformats.org/officeDocument/2006/relationships/package" Target="../embeddings/_________Microsoft_Word1.docx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14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31640" y="4221088"/>
            <a:ext cx="662133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Муниципальное автономное дошкольное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образовательное учреждение </a:t>
            </a:r>
          </a:p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«Детский сад № 11 «Светлячок»</a:t>
            </a:r>
          </a:p>
          <a:p>
            <a:pPr algn="ctr"/>
            <a:r>
              <a:rPr lang="ru-RU" sz="3200" b="1" dirty="0">
                <a:solidFill>
                  <a:srgbClr val="FF0000"/>
                </a:solidFill>
              </a:rPr>
              <a:t>п</a:t>
            </a:r>
            <a:r>
              <a:rPr lang="ru-RU" sz="3200" b="1" dirty="0" smtClean="0">
                <a:solidFill>
                  <a:srgbClr val="FF0000"/>
                </a:solidFill>
              </a:rPr>
              <a:t>редставляет:</a:t>
            </a:r>
            <a:endParaRPr lang="ru-RU" sz="3200" b="1" dirty="0">
              <a:solidFill>
                <a:srgbClr val="FF0000"/>
              </a:solidFill>
            </a:endParaRPr>
          </a:p>
        </p:txBody>
      </p:sp>
      <p:pic>
        <p:nvPicPr>
          <p:cNvPr id="2050" name="Picture 2" descr="C:\Users\User\Desktop\Гончар О.В\Фото  д.сада и сотрудников\книга готова джипег\обложка перед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294"/>
            <a:ext cx="9144000" cy="6495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20302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483768" y="548680"/>
            <a:ext cx="5904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Воспитанники </a:t>
            </a:r>
            <a:r>
              <a:rPr lang="ru-RU" sz="2000" b="1" dirty="0" smtClean="0">
                <a:solidFill>
                  <a:srgbClr val="0070C0"/>
                </a:solidFill>
              </a:rPr>
              <a:t>в увлекательной форме вместе с героями </a:t>
            </a:r>
            <a:r>
              <a:rPr lang="ru-RU" sz="2000" b="1" dirty="0" smtClean="0">
                <a:solidFill>
                  <a:srgbClr val="0070C0"/>
                </a:solidFill>
              </a:rPr>
              <a:t>сказок повторяют </a:t>
            </a:r>
            <a:r>
              <a:rPr lang="ru-RU" sz="2000" b="1" dirty="0" smtClean="0">
                <a:solidFill>
                  <a:srgbClr val="0070C0"/>
                </a:solidFill>
              </a:rPr>
              <a:t>правила дорожного движения.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User\Desktop\T7125b1ddc9104222c3ce3bec7edf4bc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2326" y="1735510"/>
            <a:ext cx="3205658" cy="320565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фото пдд\20170206_1617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3861048"/>
            <a:ext cx="3383360" cy="19031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Гончар О.В\Фото  д.сада и сотрудников\фото О.В\IMG_20170601_10530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1448138"/>
            <a:ext cx="2978043" cy="22335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32059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620687"/>
            <a:ext cx="6563071" cy="873389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71800" y="1124744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83768" y="692696"/>
            <a:ext cx="58326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С воспитанниками ДОУ проводятся, беседы, игры, экскурсии, помогающие запомнить правила дорожного </a:t>
            </a:r>
            <a:r>
              <a:rPr lang="ru-RU" b="1" dirty="0" smtClean="0">
                <a:solidFill>
                  <a:srgbClr val="0070C0"/>
                </a:solidFill>
              </a:rPr>
              <a:t>движения, составление маршрута «Дом-детский сад»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Экскурсия к перекрестку. 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C:\Users\DOM\Desktop\пдд-17-фото\P113049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3323861" cy="20718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C:\Users\DOM\Desktop\пдд-17-фото\P1130486.JPG"/>
          <p:cNvPicPr>
            <a:picLocks noGrp="1"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837" y="1895282"/>
            <a:ext cx="2942571" cy="19162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DOM\Desktop\пдд-17-фото\P11305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333" y="3916719"/>
            <a:ext cx="3168352" cy="236613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105741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 flipV="1">
            <a:off x="2123728" y="228919"/>
            <a:ext cx="45719" cy="45719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86447" y="692696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r>
              <a:rPr lang="ru-RU" b="1" dirty="0">
                <a:solidFill>
                  <a:srgbClr val="0070C0"/>
                </a:solidFill>
              </a:rPr>
              <a:t>Закрепление ПДД в </a:t>
            </a:r>
            <a:r>
              <a:rPr lang="ru-RU" b="1" dirty="0" smtClean="0">
                <a:solidFill>
                  <a:srgbClr val="0070C0"/>
                </a:solidFill>
              </a:rPr>
              <a:t>непосредственно образовательной деятельности с </a:t>
            </a:r>
            <a:r>
              <a:rPr lang="ru-RU" b="1" dirty="0" smtClean="0">
                <a:solidFill>
                  <a:srgbClr val="0070C0"/>
                </a:solidFill>
              </a:rPr>
              <a:t>воспитанниками</a:t>
            </a:r>
            <a:endParaRPr lang="ru-RU" b="1" dirty="0" smtClean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User\Desktop\T2e808d5bc81a2af157dd366ee9179d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98720"/>
            <a:ext cx="2797029" cy="27970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T95d56fbb61f8cc96dcc34a3ece11240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645024"/>
            <a:ext cx="2682974" cy="26829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T73150eee11eb3796da2679892f762ded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64280"/>
            <a:ext cx="2736304" cy="2736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41341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1" cy="51705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91680" y="692696"/>
            <a:ext cx="5847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На территории ДОУ оборудована дорожная разметка,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где дети с удовольствием демонстрируют знания о ПДД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8" name="Picture 4" descr="C:\Users\Пользователь 1\Desktop\отчет пдд\P112068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2077987"/>
            <a:ext cx="3451695" cy="25887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C:\Users\User\Desktop\фото пдд\IMG_20180619_10520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573016"/>
            <a:ext cx="4032448" cy="30243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96749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1" cy="51705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620688"/>
            <a:ext cx="685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Помогают ДОУ в профилактике ДТТ</a:t>
            </a:r>
            <a:r>
              <a:rPr lang="ru-RU" b="1" dirty="0">
                <a:solidFill>
                  <a:srgbClr val="0070C0"/>
                </a:solidFill>
              </a:rPr>
              <a:t> </a:t>
            </a:r>
            <a:r>
              <a:rPr lang="ru-RU" b="1" dirty="0" smtClean="0">
                <a:solidFill>
                  <a:srgbClr val="0070C0"/>
                </a:solidFill>
              </a:rPr>
              <a:t>родители-сотрудники ДПС</a:t>
            </a:r>
          </a:p>
        </p:txBody>
      </p:sp>
      <p:pic>
        <p:nvPicPr>
          <p:cNvPr id="5122" name="Picture 2" descr="C:\Users\User\Desktop\фото пдд\20170307_1058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4608512" cy="25922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о пдд\20170307_11005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3361556"/>
            <a:ext cx="4281422" cy="24083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7728029"/>
      </p:ext>
    </p:extLst>
  </p:cSld>
  <p:clrMapOvr>
    <a:masterClrMapping/>
  </p:clrMapOvr>
  <p:transition spd="slow" advClick="0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1" cy="51705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195736" y="620688"/>
            <a:ext cx="68534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dirty="0">
              <a:solidFill>
                <a:srgbClr val="0070C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28926" y="1214422"/>
            <a:ext cx="39933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        Спасибо за внимание</a:t>
            </a:r>
            <a:r>
              <a:rPr lang="ru-RU" sz="2000" dirty="0" smtClean="0">
                <a:solidFill>
                  <a:srgbClr val="0070C0"/>
                </a:solidFill>
              </a:rPr>
              <a:t>!</a:t>
            </a:r>
            <a:endParaRPr lang="ru-RU" sz="2000" dirty="0">
              <a:solidFill>
                <a:srgbClr val="0070C0"/>
              </a:solidFill>
            </a:endParaRPr>
          </a:p>
        </p:txBody>
      </p:sp>
      <p:pic>
        <p:nvPicPr>
          <p:cNvPr id="2050" name="Picture 2" descr="C:\Users\User\Desktop\фото пдд\20160914_11043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216" y="1700808"/>
            <a:ext cx="7192799" cy="40459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9281120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071538" y="274638"/>
            <a:ext cx="7615262" cy="4868874"/>
          </a:xfrm>
        </p:spPr>
        <p:txBody>
          <a:bodyPr>
            <a:normAutofit fontScale="90000"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МБДОУ детский сад № 34 «Родничок»</a:t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 smtClean="0">
                <a:solidFill>
                  <a:srgbClr val="FF0000"/>
                </a:solidFill>
              </a:rPr>
              <a:t/>
            </a:r>
            <a:br>
              <a:rPr lang="ru-RU" sz="2000" b="1" dirty="0" smtClean="0">
                <a:solidFill>
                  <a:srgbClr val="FF0000"/>
                </a:solidFill>
              </a:rPr>
            </a:br>
            <a:r>
              <a:rPr lang="ru-RU" sz="2000" b="1" dirty="0">
                <a:solidFill>
                  <a:srgbClr val="FF0000"/>
                </a:solidFill>
              </a:rPr>
              <a:t/>
            </a:r>
            <a:br>
              <a:rPr lang="ru-RU" sz="2000" b="1" dirty="0">
                <a:solidFill>
                  <a:srgbClr val="FF000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« Система работы по </a:t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предупреждению детского </a:t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дорожно-транспортного травматизма </a:t>
            </a:r>
            <a:br>
              <a:rPr lang="ru-RU" sz="3600" b="1" dirty="0" smtClean="0">
                <a:solidFill>
                  <a:srgbClr val="00B050"/>
                </a:solidFill>
              </a:rPr>
            </a:br>
            <a:r>
              <a:rPr lang="ru-RU" sz="3600" b="1" dirty="0" smtClean="0">
                <a:solidFill>
                  <a:srgbClr val="00B050"/>
                </a:solidFill>
              </a:rPr>
              <a:t>в ДОУ»</a:t>
            </a:r>
            <a:r>
              <a:rPr lang="ru-RU" sz="3200" b="1" dirty="0" smtClean="0">
                <a:solidFill>
                  <a:srgbClr val="00B050"/>
                </a:solidFill>
              </a:rPr>
              <a:t/>
            </a:r>
            <a:br>
              <a:rPr lang="ru-RU" sz="3200" b="1" dirty="0" smtClean="0">
                <a:solidFill>
                  <a:srgbClr val="00B050"/>
                </a:solidFill>
              </a:rPr>
            </a:br>
            <a:r>
              <a:rPr lang="ru-RU" sz="3200" b="1" dirty="0" smtClean="0">
                <a:solidFill>
                  <a:srgbClr val="00B050"/>
                </a:solidFill>
              </a:rPr>
              <a:t> </a:t>
            </a:r>
            <a:r>
              <a:rPr lang="ru-RU" sz="2000" b="1" dirty="0" smtClean="0">
                <a:solidFill>
                  <a:srgbClr val="00B050"/>
                </a:solidFill>
              </a:rPr>
              <a:t>Подготовил:</a:t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                   старший </a:t>
            </a:r>
            <a:r>
              <a:rPr lang="ru-RU" sz="2000" b="1" dirty="0" smtClean="0">
                <a:solidFill>
                  <a:srgbClr val="00B050"/>
                </a:solidFill>
              </a:rPr>
              <a:t>воспитатель</a:t>
            </a:r>
            <a:r>
              <a:rPr lang="ru-RU" sz="2000" b="1" dirty="0" smtClean="0">
                <a:solidFill>
                  <a:srgbClr val="00B050"/>
                </a:solidFill>
              </a:rPr>
              <a:t/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                          Гончар Ольга Викторовна</a:t>
            </a:r>
            <a:br>
              <a:rPr lang="ru-RU" sz="2000" b="1" dirty="0" smtClean="0">
                <a:solidFill>
                  <a:srgbClr val="00B050"/>
                </a:solidFill>
              </a:rPr>
            </a:br>
            <a:r>
              <a:rPr lang="ru-RU" sz="2000" b="1" dirty="0" smtClean="0">
                <a:solidFill>
                  <a:srgbClr val="00B050"/>
                </a:solidFill>
              </a:rPr>
              <a:t>                               </a:t>
            </a:r>
            <a:r>
              <a:rPr lang="ru-RU" sz="2000" b="1" dirty="0" smtClean="0">
                <a:solidFill>
                  <a:srgbClr val="00B050"/>
                </a:solidFill>
              </a:rPr>
              <a:t>          </a:t>
            </a:r>
            <a:r>
              <a:rPr lang="ru-RU" sz="2000" b="1" dirty="0" smtClean="0">
                <a:solidFill>
                  <a:srgbClr val="00B050"/>
                </a:solidFill>
              </a:rPr>
              <a:t>и педагогический </a:t>
            </a:r>
            <a:r>
              <a:rPr lang="ru-RU" sz="2000" b="1" dirty="0" smtClean="0">
                <a:solidFill>
                  <a:srgbClr val="00B050"/>
                </a:solidFill>
              </a:rPr>
              <a:t>коллектив ДОУ</a:t>
            </a:r>
            <a:r>
              <a:rPr lang="ru-RU" sz="3200" b="1" dirty="0">
                <a:solidFill>
                  <a:srgbClr val="00B050"/>
                </a:solidFill>
              </a:rPr>
              <a:t/>
            </a:r>
            <a:br>
              <a:rPr lang="ru-RU" sz="3200" b="1" dirty="0">
                <a:solidFill>
                  <a:srgbClr val="00B050"/>
                </a:solidFill>
              </a:rPr>
            </a:br>
            <a:endParaRPr lang="ru-RU" sz="3200" b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411760" y="274638"/>
            <a:ext cx="6275040" cy="2650306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rgbClr val="0070C0"/>
                </a:solidFill>
              </a:rPr>
              <a:t>Цель: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000" b="1" dirty="0" smtClean="0">
                <a:solidFill>
                  <a:srgbClr val="0070C0"/>
                </a:solidFill>
              </a:rPr>
              <a:t>формирование ответственного отношения родителей, несовершеннолетних и педагогов, участников дорожного движения, к соблюдению Правил дорожного движения и сокращения дорожно-транспортных происшествий с участием несовершеннолетних.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4098" name="Picture 2" descr="C:\Users\User\Desktop\фото пдд\P103026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852936"/>
            <a:ext cx="4505920" cy="27853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680" y="476672"/>
            <a:ext cx="6995119" cy="6296248"/>
          </a:xfrm>
        </p:spPr>
        <p:txBody>
          <a:bodyPr>
            <a:normAutofit/>
          </a:bodyPr>
          <a:lstStyle/>
          <a:p>
            <a:pPr algn="l"/>
            <a:r>
              <a:rPr lang="ru-RU" sz="2400" b="1" dirty="0" smtClean="0">
                <a:solidFill>
                  <a:srgbClr val="0070C0"/>
                </a:solidFill>
              </a:rPr>
              <a:t>В ДОУ разработан «Паспорт дорожной безопасности», в котором составлен план-график мероприятий по реализации комплекса мер по предупреждению детского дорожно-транспортного травматизма, который включает в себя: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- создание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предметно-развивающей 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среды,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- работа с воспитанниками,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-работа с родителями,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-взаимодействие с социумом,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r>
              <a:rPr lang="ru-RU" sz="2400" b="1" dirty="0" smtClean="0">
                <a:solidFill>
                  <a:srgbClr val="0070C0"/>
                </a:solidFill>
              </a:rPr>
              <a:t>- взаимодействие с коллегами.</a:t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graphicFrame>
        <p:nvGraphicFramePr>
          <p:cNvPr id="2" name="Объект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60027676"/>
              </p:ext>
            </p:extLst>
          </p:nvPr>
        </p:nvGraphicFramePr>
        <p:xfrm>
          <a:off x="5943600" y="3286125"/>
          <a:ext cx="3105150" cy="346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2" name="Документ" r:id="rId4" imgW="6212160" imgH="6942600" progId="Word.Document.12">
                  <p:embed/>
                </p:oleObj>
              </mc:Choice>
              <mc:Fallback>
                <p:oleObj name="Документ" r:id="rId4" imgW="6212160" imgH="6942600" progId="Word.Document.12">
                  <p:embed/>
                  <p:pic>
                    <p:nvPicPr>
                      <p:cNvPr id="0" name="Picture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3600" y="3286125"/>
                        <a:ext cx="3105150" cy="3467100"/>
                      </a:xfrm>
                      <a:prstGeom prst="rect">
                        <a:avLst/>
                      </a:prstGeom>
                      <a:solidFill>
                        <a:srgbClr val="92D050"/>
                      </a:solidFill>
                      <a:ln w="2857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1" cy="51705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692696"/>
            <a:ext cx="7208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 группах созданы уголки безопасности, макеты улиц города,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для закрепления правил дорожного движения. Обучающие плакаты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подскажут, где может поджидать  опасность.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2859931"/>
            <a:ext cx="2975314" cy="223148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382" y="1732007"/>
            <a:ext cx="2843808" cy="213285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77"/>
          <a:stretch/>
        </p:blipFill>
        <p:spPr>
          <a:xfrm>
            <a:off x="2136014" y="4342792"/>
            <a:ext cx="3269249" cy="220486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551" y="2076623"/>
            <a:ext cx="2756925" cy="2067694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16249323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1" cy="51705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619672" y="692696"/>
            <a:ext cx="72080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В группах созданы уголки безопасности, макеты улиц города,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для закрепления правил дорожного движения. Обучающие плакаты 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подскажут, где может поджидать  опасность.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3074" name="Picture 2" descr="C:\Users\User\Desktop\фото пдд\P103026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1"/>
            <a:ext cx="3456386" cy="25922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о пдд\пдд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68" y="1999271"/>
            <a:ext cx="3236729" cy="2427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фото пдд\20160914_1054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509120"/>
            <a:ext cx="3380745" cy="19016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788598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83833" y="432402"/>
            <a:ext cx="6419055" cy="58186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67744" y="764704"/>
            <a:ext cx="60480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>
                <a:solidFill>
                  <a:srgbClr val="0070C0"/>
                </a:solidFill>
                <a:ea typeface="+mj-ea"/>
                <a:cs typeface="+mj-cs"/>
              </a:rPr>
              <a:t>Уголок безопасности служит для повышения культуры </a:t>
            </a:r>
            <a:endParaRPr lang="ru-RU" b="1" i="1" dirty="0" smtClean="0">
              <a:solidFill>
                <a:srgbClr val="0070C0"/>
              </a:solidFill>
              <a:ea typeface="+mj-ea"/>
              <a:cs typeface="+mj-cs"/>
            </a:endParaRPr>
          </a:p>
          <a:p>
            <a:r>
              <a:rPr lang="ru-RU" b="1" i="1" dirty="0" smtClean="0">
                <a:solidFill>
                  <a:srgbClr val="0070C0"/>
                </a:solidFill>
                <a:ea typeface="+mj-ea"/>
                <a:cs typeface="+mj-cs"/>
              </a:rPr>
              <a:t>поведения </a:t>
            </a:r>
            <a:r>
              <a:rPr lang="ru-RU" b="1" i="1" dirty="0">
                <a:solidFill>
                  <a:srgbClr val="0070C0"/>
                </a:solidFill>
                <a:ea typeface="+mj-ea"/>
                <a:cs typeface="+mj-cs"/>
              </a:rPr>
              <a:t>родителей, </a:t>
            </a:r>
            <a:endParaRPr lang="ru-RU" b="1" i="1" dirty="0" smtClean="0">
              <a:solidFill>
                <a:srgbClr val="0070C0"/>
              </a:solidFill>
              <a:ea typeface="+mj-ea"/>
              <a:cs typeface="+mj-cs"/>
            </a:endParaRPr>
          </a:p>
          <a:p>
            <a:r>
              <a:rPr lang="ru-RU" b="1" i="1" dirty="0" smtClean="0">
                <a:solidFill>
                  <a:srgbClr val="0070C0"/>
                </a:solidFill>
                <a:ea typeface="+mj-ea"/>
                <a:cs typeface="+mj-cs"/>
              </a:rPr>
              <a:t>обучения </a:t>
            </a:r>
            <a:r>
              <a:rPr lang="ru-RU" b="1" i="1" dirty="0">
                <a:solidFill>
                  <a:srgbClr val="0070C0"/>
                </a:solidFill>
                <a:ea typeface="+mj-ea"/>
                <a:cs typeface="+mj-cs"/>
              </a:rPr>
              <a:t>несовершеннолетних основам </a:t>
            </a:r>
            <a:endParaRPr lang="ru-RU" b="1" i="1" dirty="0" smtClean="0">
              <a:solidFill>
                <a:srgbClr val="0070C0"/>
              </a:solidFill>
              <a:ea typeface="+mj-ea"/>
              <a:cs typeface="+mj-cs"/>
            </a:endParaRPr>
          </a:p>
          <a:p>
            <a:r>
              <a:rPr lang="ru-RU" b="1" i="1" dirty="0" smtClean="0">
                <a:solidFill>
                  <a:srgbClr val="0070C0"/>
                </a:solidFill>
                <a:ea typeface="+mj-ea"/>
                <a:cs typeface="+mj-cs"/>
              </a:rPr>
              <a:t>безопасного </a:t>
            </a:r>
            <a:r>
              <a:rPr lang="ru-RU" b="1" i="1" dirty="0">
                <a:solidFill>
                  <a:srgbClr val="0070C0"/>
                </a:solidFill>
                <a:ea typeface="+mj-ea"/>
                <a:cs typeface="+mj-cs"/>
              </a:rPr>
              <a:t>поведения на </a:t>
            </a:r>
            <a:r>
              <a:rPr lang="ru-RU" b="1" i="1" dirty="0" smtClean="0">
                <a:solidFill>
                  <a:srgbClr val="0070C0"/>
                </a:solidFill>
                <a:ea typeface="+mj-ea"/>
                <a:cs typeface="+mj-cs"/>
              </a:rPr>
              <a:t>дороге.</a:t>
            </a:r>
            <a:endParaRPr lang="ru-RU" dirty="0">
              <a:solidFill>
                <a:srgbClr val="0070C0"/>
              </a:solidFill>
            </a:endParaRPr>
          </a:p>
          <a:p>
            <a:r>
              <a:rPr lang="ru-RU" b="1" i="1" dirty="0">
                <a:solidFill>
                  <a:srgbClr val="0070C0"/>
                </a:solidFill>
              </a:rPr>
              <a:t>В разделе - рекомендации родителям </a:t>
            </a:r>
            <a:r>
              <a:rPr lang="ru-RU" b="1" i="1" dirty="0" smtClean="0">
                <a:solidFill>
                  <a:srgbClr val="0070C0"/>
                </a:solidFill>
              </a:rPr>
              <a:t>представлены</a:t>
            </a:r>
          </a:p>
          <a:p>
            <a:r>
              <a:rPr lang="ru-RU" b="1" i="1" dirty="0" smtClean="0">
                <a:solidFill>
                  <a:srgbClr val="0070C0"/>
                </a:solidFill>
              </a:rPr>
              <a:t>актуальные </a:t>
            </a:r>
            <a:r>
              <a:rPr lang="ru-RU" b="1" i="1" dirty="0">
                <a:solidFill>
                  <a:srgbClr val="0070C0"/>
                </a:solidFill>
              </a:rPr>
              <a:t>советы, памятки</a:t>
            </a:r>
            <a:endParaRPr lang="ru-RU" dirty="0">
              <a:solidFill>
                <a:srgbClr val="0070C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20" t="6600" r="7344"/>
          <a:stretch/>
        </p:blipFill>
        <p:spPr>
          <a:xfrm>
            <a:off x="6444208" y="3352025"/>
            <a:ext cx="2160240" cy="2994534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1" t="4851" r="3800" b="3801"/>
          <a:stretch/>
        </p:blipFill>
        <p:spPr>
          <a:xfrm>
            <a:off x="3923928" y="3341731"/>
            <a:ext cx="2232248" cy="2987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 descr="C:\Users\User\Desktop\фото пдд\20170125_101926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401" y="3429000"/>
            <a:ext cx="3096685" cy="29005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6826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1" cy="5170586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63688" y="692696"/>
            <a:ext cx="7562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Педагоги и родители воспитанников проводят совместные акции:</a:t>
            </a:r>
          </a:p>
          <a:p>
            <a:r>
              <a:rPr lang="ru-RU" b="1" dirty="0" smtClean="0">
                <a:solidFill>
                  <a:srgbClr val="0070C0"/>
                </a:solidFill>
              </a:rPr>
              <a:t>« Детское автокресло», «Безопасный маршрут дошкольника»</a:t>
            </a:r>
            <a:endParaRPr lang="ru-RU" b="1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51" r="15297" b="12201"/>
          <a:stretch/>
        </p:blipFill>
        <p:spPr>
          <a:xfrm>
            <a:off x="3059832" y="2711266"/>
            <a:ext cx="2667122" cy="32284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r="10800"/>
          <a:stretch/>
        </p:blipFill>
        <p:spPr>
          <a:xfrm>
            <a:off x="5827854" y="3861048"/>
            <a:ext cx="2118953" cy="27809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C:\Users\User\Desktop\фото пдд\20160915_10560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700808"/>
            <a:ext cx="3456384" cy="2236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DOM\Desktop\пдд-17-фото\P113049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700808"/>
            <a:ext cx="3588637" cy="223694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749437"/>
      </p:ext>
    </p:extLst>
  </p:cSld>
  <p:clrMapOvr>
    <a:masterClrMapping/>
  </p:clrMapOvr>
  <p:transition spd="slow" advClick="0" advTm="4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267744" y="274638"/>
            <a:ext cx="6419055" cy="58186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</a:rPr>
              <a:t/>
            </a:r>
            <a:br>
              <a:rPr lang="ru-RU" sz="2400" b="1" dirty="0" smtClean="0">
                <a:solidFill>
                  <a:srgbClr val="0070C0"/>
                </a:solidFill>
              </a:rPr>
            </a:br>
            <a:endParaRPr lang="ru-RU" sz="2400" b="1" dirty="0">
              <a:solidFill>
                <a:srgbClr val="0070C0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88" t="9050" r="4326" b="5902"/>
          <a:stretch/>
        </p:blipFill>
        <p:spPr>
          <a:xfrm>
            <a:off x="5607071" y="3880304"/>
            <a:ext cx="3087261" cy="221299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01" t="3800" b="3800"/>
          <a:stretch/>
        </p:blipFill>
        <p:spPr>
          <a:xfrm>
            <a:off x="2550903" y="4437112"/>
            <a:ext cx="2926368" cy="215510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333" y="404664"/>
            <a:ext cx="3923928" cy="2942946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1547664" y="1928802"/>
            <a:ext cx="29744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0070C0"/>
                </a:solidFill>
              </a:rPr>
              <a:t>В ДОУ организуются выставки </a:t>
            </a:r>
          </a:p>
          <a:p>
            <a:r>
              <a:rPr lang="ru-RU" sz="2000" b="1" dirty="0" smtClean="0">
                <a:solidFill>
                  <a:srgbClr val="0070C0"/>
                </a:solidFill>
              </a:rPr>
              <a:t>рисунков на тему : </a:t>
            </a:r>
          </a:p>
          <a:p>
            <a:endParaRPr lang="ru-RU" b="1" dirty="0" smtClean="0">
              <a:solidFill>
                <a:srgbClr val="0070C0"/>
              </a:solidFill>
            </a:endParaRPr>
          </a:p>
          <a:p>
            <a:r>
              <a:rPr lang="ru-RU" sz="2400" b="1" dirty="0" smtClean="0">
                <a:solidFill>
                  <a:srgbClr val="0070C0"/>
                </a:solidFill>
              </a:rPr>
              <a:t>«ПДД соблюдаем – </a:t>
            </a:r>
          </a:p>
          <a:p>
            <a:r>
              <a:rPr lang="ru-RU" sz="2400" b="1" dirty="0" smtClean="0">
                <a:solidFill>
                  <a:srgbClr val="0070C0"/>
                </a:solidFill>
              </a:rPr>
              <a:t>ДТП предупреждаем!»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62867"/>
      </p:ext>
    </p:extLst>
  </p:cSld>
  <p:clrMapOvr>
    <a:masterClrMapping/>
  </p:clrMapOvr>
  <p:transition spd="slow" advClick="0" advTm="7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238</Words>
  <Application>Microsoft Office PowerPoint</Application>
  <PresentationFormat>Экран (4:3)</PresentationFormat>
  <Paragraphs>45</Paragraphs>
  <Slides>15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7" baseType="lpstr">
      <vt:lpstr>Тема Office</vt:lpstr>
      <vt:lpstr>Документ</vt:lpstr>
      <vt:lpstr>Презентация PowerPoint</vt:lpstr>
      <vt:lpstr>МБДОУ детский сад № 34 «Родничок»   « Система работы по  предупреждению детского  дорожно-транспортного травматизма  в ДОУ»  Подготовил:                    старший воспитатель                           Гончар Ольга Викторовна                                          и педагогический коллектив ДОУ </vt:lpstr>
      <vt:lpstr>Цель: формирование ответственного отношения родителей, несовершеннолетних и педагогов, участников дорожного движения, к соблюдению Правил дорожного движения и сокращения дорожно-транспортных происшествий с участием несовершеннолетних.</vt:lpstr>
      <vt:lpstr>В ДОУ разработан «Паспорт дорожной безопасности», в котором составлен план-график мероприятий по реализации комплекса мер по предупреждению детского дорожно-транспортного травматизма, который включает в себя: - создание  предметно-развивающей  среды, - работа с воспитанниками, -работа с родителями, -взаимодействие с социумом, - взаимодействие с коллегами.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  <vt:lpstr> 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Lucky</dc:creator>
  <cp:lastModifiedBy>User</cp:lastModifiedBy>
  <cp:revision>52</cp:revision>
  <dcterms:created xsi:type="dcterms:W3CDTF">2015-02-24T06:07:36Z</dcterms:created>
  <dcterms:modified xsi:type="dcterms:W3CDTF">2018-07-05T11:02:06Z</dcterms:modified>
</cp:coreProperties>
</file>